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64" r:id="rId5"/>
    <p:sldId id="267" r:id="rId6"/>
    <p:sldId id="265" r:id="rId7"/>
    <p:sldId id="269" r:id="rId8"/>
    <p:sldId id="268" r:id="rId9"/>
    <p:sldId id="258" r:id="rId10"/>
    <p:sldId id="259" r:id="rId11"/>
    <p:sldId id="260" r:id="rId12"/>
    <p:sldId id="261" r:id="rId13"/>
    <p:sldId id="270" r:id="rId14"/>
    <p:sldId id="271" r:id="rId15"/>
    <p:sldId id="272" r:id="rId16"/>
    <p:sldId id="273" r:id="rId17"/>
    <p:sldId id="274" r:id="rId18"/>
    <p:sldId id="277" r:id="rId19"/>
    <p:sldId id="278" r:id="rId20"/>
    <p:sldId id="279" r:id="rId21"/>
    <p:sldId id="280" r:id="rId22"/>
    <p:sldId id="275" r:id="rId23"/>
    <p:sldId id="276" r:id="rId24"/>
    <p:sldId id="281" r:id="rId25"/>
    <p:sldId id="282" r:id="rId26"/>
    <p:sldId id="283" r:id="rId27"/>
    <p:sldId id="284" r:id="rId28"/>
    <p:sldId id="288" r:id="rId29"/>
    <p:sldId id="289" r:id="rId30"/>
    <p:sldId id="292" r:id="rId31"/>
    <p:sldId id="290" r:id="rId32"/>
    <p:sldId id="291" r:id="rId33"/>
    <p:sldId id="285" r:id="rId34"/>
    <p:sldId id="286" r:id="rId35"/>
    <p:sldId id="287" r:id="rId36"/>
    <p:sldId id="293" r:id="rId37"/>
    <p:sldId id="294" r:id="rId38"/>
    <p:sldId id="299" r:id="rId39"/>
    <p:sldId id="300" r:id="rId40"/>
    <p:sldId id="295" r:id="rId41"/>
    <p:sldId id="296" r:id="rId42"/>
    <p:sldId id="297" r:id="rId43"/>
    <p:sldId id="298" r:id="rId44"/>
    <p:sldId id="262" r:id="rId45"/>
    <p:sldId id="26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1A1E-54A9-4304-A47A-9561281BC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47F5D-4E3C-4F1D-960F-9B39EAE06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C5AB5-3489-44A5-BD1B-52C107FA0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44A0F-F96A-4998-8A88-65E85C459927}" type="datetimeFigureOut">
              <a:rPr lang="en-US" smtClean="0"/>
              <a:t>04/11/2024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D24FD-6B71-46DF-B2FC-A079BD4DA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E94CD-2E21-409E-8683-29C073098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3CCE-2F7F-4560-B833-943FB230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4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B633-935B-486E-9AE0-FB78F14FF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0BC84-06E3-4C5F-8E15-BCFAB5B97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25CFD-8E6E-4998-833F-6ADD47DCA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44A0F-F96A-4998-8A88-65E85C459927}" type="datetimeFigureOut">
              <a:rPr lang="en-US" smtClean="0"/>
              <a:t>04/11/2024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35842-5DC3-496C-9BF0-09546B4B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119A7-1891-4208-B430-5EA819981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3CCE-2F7F-4560-B833-943FB230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52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95863E-5E89-46DE-93D6-D42627FF43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2FCDC-F094-48C3-9B95-A210D2DE0F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B4714-DFA2-4D6D-BF28-123D4B00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44A0F-F96A-4998-8A88-65E85C459927}" type="datetimeFigureOut">
              <a:rPr lang="en-US" smtClean="0"/>
              <a:t>04/11/2024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C51DB-3611-43AE-840B-AC6D8A78D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80D5D-635C-4138-8EFC-815F1E8A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3CCE-2F7F-4560-B833-943FB230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66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9439-B3E9-4A28-9803-ECE096F8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EF345-00D0-4BB6-BBA8-1BD8B6165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46EA8-DC60-439F-8D7A-E0A497C4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44A0F-F96A-4998-8A88-65E85C459927}" type="datetimeFigureOut">
              <a:rPr lang="en-US" smtClean="0"/>
              <a:t>04/11/2024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6D3CF-00B3-4128-9BC1-0B027242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0A9EE-C7F0-4926-AF5B-8ED62F6B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3CCE-2F7F-4560-B833-943FB230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41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F4E3-5FDF-40A1-99E3-C23C8D6A9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8DDC8-31C8-48D1-9D96-905B178E3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1E0E7-AE7D-481F-99B4-90E9FB42D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44A0F-F96A-4998-8A88-65E85C459927}" type="datetimeFigureOut">
              <a:rPr lang="en-US" smtClean="0"/>
              <a:t>04/11/2024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D8400-584C-4972-8875-551CCAB2D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E66A6-BC66-426C-B038-F703ACFC6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3CCE-2F7F-4560-B833-943FB230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38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AE05-01A6-4224-9AEE-0CD25673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CC37F-9FE9-48BC-9D62-6FE79345E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C7DDB-ADBD-4456-8A4E-E824832D8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09B96-1B7D-4BAD-9753-7E7DC7866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44A0F-F96A-4998-8A88-65E85C459927}" type="datetimeFigureOut">
              <a:rPr lang="en-US" smtClean="0"/>
              <a:t>04/11/2024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6130D-EA82-4315-B7C2-0D6246A5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7F280-AE1C-464D-9858-A25D9FBF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3CCE-2F7F-4560-B833-943FB230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6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7627E-82B3-4F42-94AD-568D77526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D6965-BDC0-4AF4-8F6E-2391F43A5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7FC70-4DD8-4A7A-A83E-B1F47D1E1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510C64-94C7-41A5-9922-CB98300E3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E59AC1-BBA5-48CE-BAF9-B0767C0349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2BE23C-4B86-4652-888E-FB19A1181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44A0F-F96A-4998-8A88-65E85C459927}" type="datetimeFigureOut">
              <a:rPr lang="en-US" smtClean="0"/>
              <a:t>04/11/2024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74D268-9A81-4168-BA73-5571FA75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ACCF70-2F25-434F-A2F2-04D7B7B2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3CCE-2F7F-4560-B833-943FB230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3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865D7-4947-472A-9214-0A39A1615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78A6B9-AB35-474F-9C57-F168501C0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44A0F-F96A-4998-8A88-65E85C459927}" type="datetimeFigureOut">
              <a:rPr lang="en-US" smtClean="0"/>
              <a:t>04/11/2024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B3DF04-F2AD-4C5F-84E0-B2233764A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9E183-FDE7-4978-B18C-40FEB9763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3CCE-2F7F-4560-B833-943FB230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7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40A3D2-4F5D-47A7-97BD-6605D22C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44A0F-F96A-4998-8A88-65E85C459927}" type="datetimeFigureOut">
              <a:rPr lang="en-US" smtClean="0"/>
              <a:t>04/11/2024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AAB85-E16F-46ED-9DC0-F6FE2AE19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31DF8-B452-4A99-933A-54629BD33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3CCE-2F7F-4560-B833-943FB230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6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69367-EE5E-4350-8922-826C19CE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6A6A7-EBCB-4CDB-9A1B-BD6680071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1C09BD-2901-48C7-9143-9C30ACEB2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741B7-251F-43E9-B22A-EBECBFE3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44A0F-F96A-4998-8A88-65E85C459927}" type="datetimeFigureOut">
              <a:rPr lang="en-US" smtClean="0"/>
              <a:t>04/11/2024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E5AFC-50C5-4E23-BEE4-98CB309D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43CE4-6AD8-40C1-B002-701D9E6A0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3CCE-2F7F-4560-B833-943FB230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60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5C865-284A-4F50-81C0-BBE477C3D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9B8DD7-0D59-4002-B85A-EF367DEDEB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191EB-F511-4ECF-8B51-A2865E419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2D8FE-6E4E-40BA-AB87-F40FA9FFB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44A0F-F96A-4998-8A88-65E85C459927}" type="datetimeFigureOut">
              <a:rPr lang="en-US" smtClean="0"/>
              <a:t>04/11/2024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66345-8A2B-4500-A5E6-C737A7D5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00993-17F0-488C-9C68-687579D3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3CCE-2F7F-4560-B833-943FB230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19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1DB527-C872-48C1-834F-8CC27C0F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5D3D3-E2F4-4E5A-8BA5-C20277ED5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86158-7E0E-4A0E-9095-17D0DB3A5B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44A0F-F96A-4998-8A88-65E85C459927}" type="datetimeFigureOut">
              <a:rPr lang="en-US" smtClean="0"/>
              <a:t>04/11/2024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7E8D6-00CC-41BE-84F6-5A460D060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B1A9F-2B5E-4C05-A434-E011F675A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B3CCE-2F7F-4560-B833-943FB230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6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22089" cy="692457"/>
          </a:xfrm>
        </p:spPr>
        <p:txBody>
          <a:bodyPr>
            <a:normAutofit fontScale="90000"/>
          </a:bodyPr>
          <a:lstStyle/>
          <a:p>
            <a:r>
              <a:rPr lang="en-US" dirty="0"/>
              <a:t>Link Video </a:t>
            </a:r>
            <a:r>
              <a:rPr lang="en-US" dirty="0" err="1"/>
              <a:t>học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81325"/>
            <a:ext cx="9294920" cy="4213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https://www.youtube.com/watch?v=bD7Kl__Kfvo&amp;t=173s</a:t>
            </a:r>
          </a:p>
        </p:txBody>
      </p:sp>
    </p:spTree>
    <p:extLst>
      <p:ext uri="{BB962C8B-B14F-4D97-AF65-F5344CB8AC3E}">
        <p14:creationId xmlns:p14="http://schemas.microsoft.com/office/powerpoint/2010/main" val="3802764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49756C-BED7-43DF-B19F-199191E1E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4" y="110945"/>
            <a:ext cx="12075111" cy="6631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2343D-7D1E-4F26-8299-EC3F15F0C9C8}"/>
              </a:ext>
            </a:extLst>
          </p:cNvPr>
          <p:cNvSpPr txBox="1"/>
          <p:nvPr/>
        </p:nvSpPr>
        <p:spPr>
          <a:xfrm>
            <a:off x="3130858" y="3057423"/>
            <a:ext cx="29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Hình ảnh hiển thị lên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E405A-6698-4E7D-B8CF-29DCC00AE5C6}"/>
              </a:ext>
            </a:extLst>
          </p:cNvPr>
          <p:cNvSpPr txBox="1"/>
          <p:nvPr/>
        </p:nvSpPr>
        <p:spPr>
          <a:xfrm>
            <a:off x="3195961" y="3580965"/>
            <a:ext cx="242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Nếu sử dụng hình ảnh.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9749B-3847-496A-949B-07654CC37E74}"/>
              </a:ext>
            </a:extLst>
          </p:cNvPr>
          <p:cNvSpPr txBox="1"/>
          <p:nvPr/>
        </p:nvSpPr>
        <p:spPr>
          <a:xfrm>
            <a:off x="3284737" y="5103164"/>
            <a:ext cx="233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Hiển thị khi làm việc với màu sắc.</a:t>
            </a:r>
          </a:p>
        </p:txBody>
      </p:sp>
    </p:spTree>
    <p:extLst>
      <p:ext uri="{BB962C8B-B14F-4D97-AF65-F5344CB8AC3E}">
        <p14:creationId xmlns:p14="http://schemas.microsoft.com/office/powerpoint/2010/main" val="1845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4CF380-812E-4E44-B62C-D7163578E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58" y="353985"/>
            <a:ext cx="4012233" cy="215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87BF5-A8D4-4C5D-B0D5-05C6AD2A4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109" y="345725"/>
            <a:ext cx="3505689" cy="646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A71328-6703-4530-87EB-B5A4AFEDFE06}"/>
              </a:ext>
            </a:extLst>
          </p:cNvPr>
          <p:cNvSpPr txBox="1"/>
          <p:nvPr/>
        </p:nvSpPr>
        <p:spPr>
          <a:xfrm>
            <a:off x="7975109" y="1109709"/>
            <a:ext cx="3761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Khi thay đổi tên thẻ mở từ h2 sang h1 thì thẻ đóng sẽ đ</a:t>
            </a:r>
            <a:r>
              <a:rPr lang="vi-VN"/>
              <a:t>ư</a:t>
            </a:r>
            <a:r>
              <a:rPr lang="en-US"/>
              <a:t>ợc tự động đổi tên.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06E34A-89F9-4CCB-99CD-7B5BDE27A3C9}"/>
              </a:ext>
            </a:extLst>
          </p:cNvPr>
          <p:cNvCxnSpPr>
            <a:cxnSpLocks/>
          </p:cNvCxnSpPr>
          <p:nvPr/>
        </p:nvCxnSpPr>
        <p:spPr>
          <a:xfrm>
            <a:off x="4119239" y="1305017"/>
            <a:ext cx="3855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32C036C-7E3E-4BDA-BD2B-6281C59F1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58" y="3613212"/>
            <a:ext cx="3594984" cy="17755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62F161-D75C-4B45-87D9-F6B6712CB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955" y="3613212"/>
            <a:ext cx="4403325" cy="11336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32F3EC-D05B-444B-B020-E791F9B6E4AE}"/>
              </a:ext>
            </a:extLst>
          </p:cNvPr>
          <p:cNvCxnSpPr/>
          <p:nvPr/>
        </p:nvCxnSpPr>
        <p:spPr>
          <a:xfrm>
            <a:off x="3808520" y="4252404"/>
            <a:ext cx="3622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920D5B-E661-4C00-9468-26514A9E05BB}"/>
              </a:ext>
            </a:extLst>
          </p:cNvPr>
          <p:cNvSpPr txBox="1"/>
          <p:nvPr/>
        </p:nvSpPr>
        <p:spPr>
          <a:xfrm>
            <a:off x="4119239" y="4403324"/>
            <a:ext cx="2965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Tiện ích giúp tự mở trang Web.</a:t>
            </a:r>
          </a:p>
        </p:txBody>
      </p:sp>
    </p:spTree>
    <p:extLst>
      <p:ext uri="{BB962C8B-B14F-4D97-AF65-F5344CB8AC3E}">
        <p14:creationId xmlns:p14="http://schemas.microsoft.com/office/powerpoint/2010/main" val="1361272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A6E66F-2724-4554-B77F-C9E2E5CA1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95" y="206875"/>
            <a:ext cx="9127413" cy="49244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CC5C00-2A3A-4414-9B8F-17AEA98CA2FA}"/>
              </a:ext>
            </a:extLst>
          </p:cNvPr>
          <p:cNvSpPr txBox="1"/>
          <p:nvPr/>
        </p:nvSpPr>
        <p:spPr>
          <a:xfrm>
            <a:off x="211896" y="5359439"/>
            <a:ext cx="700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Live Server preview.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5E626-5B56-401A-B4DF-AA79C1D34688}"/>
              </a:ext>
            </a:extLst>
          </p:cNvPr>
          <p:cNvSpPr txBox="1"/>
          <p:nvPr/>
        </p:nvSpPr>
        <p:spPr>
          <a:xfrm>
            <a:off x="211895" y="5841507"/>
            <a:ext cx="700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Cài xong nhấn F1 và nhấn vào từ khóa ShowPreView, sau đó nhấn Enter.</a:t>
            </a:r>
          </a:p>
        </p:txBody>
      </p:sp>
    </p:spTree>
    <p:extLst>
      <p:ext uri="{BB962C8B-B14F-4D97-AF65-F5344CB8AC3E}">
        <p14:creationId xmlns:p14="http://schemas.microsoft.com/office/powerpoint/2010/main" val="2006432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9A37DA-9BAE-49C3-B7A9-07EEDC06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53" y="1362251"/>
            <a:ext cx="11280293" cy="5242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B6B8D3-A78D-4274-9783-FC203999E361}"/>
              </a:ext>
            </a:extLst>
          </p:cNvPr>
          <p:cNvSpPr txBox="1"/>
          <p:nvPr/>
        </p:nvSpPr>
        <p:spPr>
          <a:xfrm>
            <a:off x="455853" y="248575"/>
            <a:ext cx="1100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Tiện ích kiểm tra chính tả.</a:t>
            </a:r>
          </a:p>
        </p:txBody>
      </p:sp>
    </p:spTree>
    <p:extLst>
      <p:ext uri="{BB962C8B-B14F-4D97-AF65-F5344CB8AC3E}">
        <p14:creationId xmlns:p14="http://schemas.microsoft.com/office/powerpoint/2010/main" val="3084692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D0268-A83D-482B-9FAF-30730EF2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4" y="623635"/>
            <a:ext cx="6608287" cy="4161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CB7C5A-8085-4743-86ED-7F3202AB0C7E}"/>
              </a:ext>
            </a:extLst>
          </p:cNvPr>
          <p:cNvSpPr txBox="1"/>
          <p:nvPr/>
        </p:nvSpPr>
        <p:spPr>
          <a:xfrm>
            <a:off x="298540" y="254303"/>
            <a:ext cx="10558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Extension hỗ trợ.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D173D5-D101-45CA-A545-4596096E4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325" y="623635"/>
            <a:ext cx="3915321" cy="175284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CC30C3-22D7-49DF-9E7D-6AE841CEFBF5}"/>
              </a:ext>
            </a:extLst>
          </p:cNvPr>
          <p:cNvCxnSpPr>
            <a:cxnSpLocks/>
          </p:cNvCxnSpPr>
          <p:nvPr/>
        </p:nvCxnSpPr>
        <p:spPr>
          <a:xfrm>
            <a:off x="6702641" y="2201662"/>
            <a:ext cx="1479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DE8D6F-E490-464F-8B07-3831A64E308C}"/>
              </a:ext>
            </a:extLst>
          </p:cNvPr>
          <p:cNvSpPr txBox="1"/>
          <p:nvPr/>
        </p:nvSpPr>
        <p:spPr>
          <a:xfrm>
            <a:off x="7581530" y="2376480"/>
            <a:ext cx="461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Tự động thêm thẻ vào tr</a:t>
            </a:r>
            <a:r>
              <a:rPr lang="vi-VN"/>
              <a:t>ư</a:t>
            </a:r>
            <a:r>
              <a:rPr lang="en-US"/>
              <a:t>ớc vào sau khối Code.</a:t>
            </a:r>
          </a:p>
        </p:txBody>
      </p:sp>
    </p:spTree>
    <p:extLst>
      <p:ext uri="{BB962C8B-B14F-4D97-AF65-F5344CB8AC3E}">
        <p14:creationId xmlns:p14="http://schemas.microsoft.com/office/powerpoint/2010/main" val="423779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34F36C-8BAE-4811-B232-A710B4DD0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37" y="408374"/>
            <a:ext cx="9686949" cy="513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24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6FDB-C178-45C5-9EA3-CE34F4FB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70012"/>
          </a:xfrm>
        </p:spPr>
        <p:txBody>
          <a:bodyPr/>
          <a:lstStyle/>
          <a:p>
            <a:r>
              <a:rPr lang="en-US"/>
              <a:t>Bài 5: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E5CE-D4BE-439C-9186-91CF6066C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145" y="150921"/>
            <a:ext cx="4483224" cy="568171"/>
          </a:xfrm>
        </p:spPr>
        <p:txBody>
          <a:bodyPr/>
          <a:lstStyle/>
          <a:p>
            <a:r>
              <a:rPr lang="en-US"/>
              <a:t>Tìm hiểu về HTML,JS,CSS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47155-B7DD-4012-81C0-AF47CFBE3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90" y="951676"/>
            <a:ext cx="9284947" cy="5122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771E3-F52B-46A5-A867-E6E3A1E81AA9}"/>
              </a:ext>
            </a:extLst>
          </p:cNvPr>
          <p:cNvSpPr txBox="1"/>
          <p:nvPr/>
        </p:nvSpPr>
        <p:spPr>
          <a:xfrm>
            <a:off x="320691" y="6225012"/>
            <a:ext cx="928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HTML không phải ngôn ngữ lập trình.</a:t>
            </a:r>
          </a:p>
        </p:txBody>
      </p:sp>
    </p:spTree>
    <p:extLst>
      <p:ext uri="{BB962C8B-B14F-4D97-AF65-F5344CB8AC3E}">
        <p14:creationId xmlns:p14="http://schemas.microsoft.com/office/powerpoint/2010/main" val="4082542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2D6B10-1E78-49C2-96AB-8A506623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54" y="355107"/>
            <a:ext cx="11532092" cy="6255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5AD59-0553-4EC9-8001-B5F0762FB19B}"/>
              </a:ext>
            </a:extLst>
          </p:cNvPr>
          <p:cNvSpPr txBox="1"/>
          <p:nvPr/>
        </p:nvSpPr>
        <p:spPr>
          <a:xfrm>
            <a:off x="7981026" y="3429000"/>
            <a:ext cx="1420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JS sẽ tạo ra t</a:t>
            </a:r>
            <a:r>
              <a:rPr lang="vi-VN"/>
              <a:t>ư</a:t>
            </a:r>
            <a:r>
              <a:rPr lang="en-US"/>
              <a:t>ơng tác cho các nút bấm </a:t>
            </a:r>
          </a:p>
        </p:txBody>
      </p:sp>
    </p:spTree>
    <p:extLst>
      <p:ext uri="{BB962C8B-B14F-4D97-AF65-F5344CB8AC3E}">
        <p14:creationId xmlns:p14="http://schemas.microsoft.com/office/powerpoint/2010/main" val="150180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E12BC-2B71-4696-924D-B45F92DA0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79" y="1597980"/>
            <a:ext cx="11358100" cy="47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74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622BBA-46C5-466F-BD7C-EF89FB42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88" y="763481"/>
            <a:ext cx="10834241" cy="555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7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F9E950-73DF-402F-AD01-FF8D99C21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22" y="223168"/>
            <a:ext cx="10212340" cy="604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36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79B298-480E-44A4-AD26-662BF1304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70" y="304994"/>
            <a:ext cx="10777752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9CBC60-093A-4F8D-9A98-C5EBF9DED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1" y="291758"/>
            <a:ext cx="11684372" cy="622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45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A31EB8-1544-4581-8B37-3DBB95D9A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75" y="164237"/>
            <a:ext cx="3744828" cy="97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CEA240-81E5-4CE0-BAF3-4F6BC8C13B20}"/>
              </a:ext>
            </a:extLst>
          </p:cNvPr>
          <p:cNvSpPr txBox="1"/>
          <p:nvPr/>
        </p:nvSpPr>
        <p:spPr>
          <a:xfrm>
            <a:off x="5128334" y="224510"/>
            <a:ext cx="96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Title.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0F4FD-4C25-4441-A527-15DEEA4CF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75" y="1562469"/>
            <a:ext cx="9826032" cy="513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75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5335-A240-4765-8532-F897547D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08" y="142044"/>
            <a:ext cx="3923930" cy="736845"/>
          </a:xfrm>
        </p:spPr>
        <p:txBody>
          <a:bodyPr/>
          <a:lstStyle/>
          <a:p>
            <a:r>
              <a:rPr lang="en-US"/>
              <a:t>Thẻ body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69F79-63FF-4CB7-AC74-356BC771F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29" y="1318705"/>
            <a:ext cx="9748791" cy="510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60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64A515-D977-426E-BC39-EBB3752BF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66" y="474988"/>
            <a:ext cx="10109960" cy="590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64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AE22E-D252-48EC-BFD4-E5333CBF1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44" y="5149047"/>
            <a:ext cx="10155226" cy="497151"/>
          </a:xfrm>
        </p:spPr>
        <p:txBody>
          <a:bodyPr/>
          <a:lstStyle/>
          <a:p>
            <a:r>
              <a:rPr lang="en-US"/>
              <a:t>Cài đặt đánh vần tiếng Việt.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85A45-F3EF-4DE4-A682-6709F710C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44" y="517981"/>
            <a:ext cx="6668431" cy="427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75FB9C-32B6-4BF4-850B-60C2079A3902}"/>
              </a:ext>
            </a:extLst>
          </p:cNvPr>
          <p:cNvSpPr txBox="1"/>
          <p:nvPr/>
        </p:nvSpPr>
        <p:spPr>
          <a:xfrm>
            <a:off x="1644722" y="1300579"/>
            <a:ext cx="284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Phân biệt thẻ và phần tử.</a:t>
            </a:r>
          </a:p>
        </p:txBody>
      </p:sp>
    </p:spTree>
    <p:extLst>
      <p:ext uri="{BB962C8B-B14F-4D97-AF65-F5344CB8AC3E}">
        <p14:creationId xmlns:p14="http://schemas.microsoft.com/office/powerpoint/2010/main" val="285108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96F299-9A3A-483A-9904-2A55C1D7F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70" y="418014"/>
            <a:ext cx="10509754" cy="576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04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C001AA-8B2F-425F-B902-131A1EA63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13" y="369026"/>
            <a:ext cx="7535199" cy="480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69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21FF88-180B-427D-B22E-87FFD1D60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85" y="929693"/>
            <a:ext cx="10192696" cy="55998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E71F37-B444-4365-A76C-2769E5EFD8BD}"/>
              </a:ext>
            </a:extLst>
          </p:cNvPr>
          <p:cNvSpPr txBox="1"/>
          <p:nvPr/>
        </p:nvSpPr>
        <p:spPr>
          <a:xfrm>
            <a:off x="417250" y="328474"/>
            <a:ext cx="1003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Thẻ p trong HTML.</a:t>
            </a:r>
          </a:p>
        </p:txBody>
      </p:sp>
    </p:spTree>
    <p:extLst>
      <p:ext uri="{BB962C8B-B14F-4D97-AF65-F5344CB8AC3E}">
        <p14:creationId xmlns:p14="http://schemas.microsoft.com/office/powerpoint/2010/main" val="2829094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776D1A-9EA3-42D5-A9C6-8B6A8713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1" y="577048"/>
            <a:ext cx="10884022" cy="587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0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D28D8B-D8BD-44A1-B1FB-AFCC7E054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67" y="338492"/>
            <a:ext cx="10118151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56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095D8E-ADA7-4073-95C6-4C9C325D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39" y="625488"/>
            <a:ext cx="10736173" cy="560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47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333DF4-80F6-4DD1-9BB1-7DC30017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44" y="365125"/>
            <a:ext cx="10688542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36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3EE1ED-3143-4477-A541-234609784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66" y="645850"/>
            <a:ext cx="9493997" cy="556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12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A69B00-1C4F-47C2-B956-679FA1FEC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11" y="322256"/>
            <a:ext cx="11273603" cy="621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01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6BE3AC-D077-477C-8585-A5472E7F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94" y="3322468"/>
            <a:ext cx="10643761" cy="3219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0BF541-5446-4C5B-AE05-D003AD50B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5" y="147027"/>
            <a:ext cx="8104748" cy="30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44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391730-F9B7-4348-A89E-C16B504DF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92" y="346341"/>
            <a:ext cx="11195466" cy="608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7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62BA6E-EC0C-4C5E-9996-2AE4D465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05" y="701596"/>
            <a:ext cx="10927190" cy="545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15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44AA54-DBE5-4996-94C6-27E577BC8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4" y="373224"/>
            <a:ext cx="11150352" cy="611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65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969DA5-9EFF-4542-A695-4FD1408C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4" y="435005"/>
            <a:ext cx="11514337" cy="60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5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8F82CE-C789-4EB5-92CA-AE4F0370A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31" y="588146"/>
            <a:ext cx="10851385" cy="568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68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42B60-D97F-4398-BBD1-17B5B2498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13044"/>
          </a:xfrm>
        </p:spPr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3: </a:t>
            </a:r>
            <a:r>
              <a:rPr lang="en-US" dirty="0" err="1"/>
              <a:t>SetupVisual</a:t>
            </a:r>
            <a:r>
              <a:rPr lang="en-US" dirty="0"/>
              <a:t> Studio Code.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4A95D-C527-4D6F-AD76-A7817C780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13044"/>
            <a:ext cx="11353800" cy="636221"/>
          </a:xfrm>
        </p:spPr>
        <p:txBody>
          <a:bodyPr/>
          <a:lstStyle/>
          <a:p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html, code Form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nút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6459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File HTML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 “ Shift +1” + Tab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2" y="1626088"/>
            <a:ext cx="4836238" cy="20117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2" y="3912577"/>
            <a:ext cx="9346692" cy="29454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2885" y="3268485"/>
            <a:ext cx="355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File HTML</a:t>
            </a:r>
          </a:p>
        </p:txBody>
      </p:sp>
    </p:spTree>
    <p:extLst>
      <p:ext uri="{BB962C8B-B14F-4D97-AF65-F5344CB8AC3E}">
        <p14:creationId xmlns:p14="http://schemas.microsoft.com/office/powerpoint/2010/main" val="2842705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422B2-F974-4A5A-A3D3-7A45C9B92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D15FE1-4547-43F1-88DA-0325C0CC6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8" y="1767369"/>
            <a:ext cx="1070819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50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78B872-1171-4389-B112-73A24994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81" y="190870"/>
            <a:ext cx="4620270" cy="1543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41A07-0466-40DA-BBAA-FCBA92C56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81" y="2112885"/>
            <a:ext cx="6458967" cy="45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8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951DA-4A17-41BD-A99F-40099F11B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DDD0-0E0F-41B3-AD97-F387C9FF4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92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80C-84C4-4487-92C5-6A1D50F9C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91CCD-8960-41D0-ABA9-D2E2C2EDE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832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2BA54-4112-4914-BF7F-E81083AC6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4F61A-244E-428B-8CF8-E55B30062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20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1920-754F-4398-B113-6AAFB510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87090-CC00-4C78-BECC-2B5CBFAE8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91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B59E5-C545-4BF6-8B67-D49E8BBCD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37" y="1672615"/>
            <a:ext cx="5891795" cy="2905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C8FFC1-D46E-49D1-8E94-274946C3A3F2}"/>
              </a:ext>
            </a:extLst>
          </p:cNvPr>
          <p:cNvSpPr txBox="1"/>
          <p:nvPr/>
        </p:nvSpPr>
        <p:spPr>
          <a:xfrm>
            <a:off x="6604988" y="1672615"/>
            <a:ext cx="509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Thẻ h2 cùng cấp với h1 thì phải ở cùng </a:t>
            </a:r>
            <a:r>
              <a:rPr lang="en-US">
                <a:solidFill>
                  <a:srgbClr val="FF0000"/>
                </a:solidFill>
                <a:highlight>
                  <a:srgbClr val="FFFF00"/>
                </a:highlight>
              </a:rPr>
              <a:t>ngang hàng </a:t>
            </a:r>
            <a:r>
              <a:rPr lang="en-US"/>
              <a:t>nh</a:t>
            </a:r>
            <a:r>
              <a:rPr lang="vi-VN"/>
              <a:t>ư</a:t>
            </a:r>
            <a:r>
              <a:rPr lang="en-US"/>
              <a:t>ng nh</a:t>
            </a:r>
            <a:r>
              <a:rPr lang="vi-VN"/>
              <a:t>ư</a:t>
            </a:r>
            <a:r>
              <a:rPr lang="en-US"/>
              <a:t> này thì sẽ bị rất rối mắt.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E9C11-545C-4A1D-898D-75934D55DC6B}"/>
              </a:ext>
            </a:extLst>
          </p:cNvPr>
          <p:cNvSpPr txBox="1"/>
          <p:nvPr/>
        </p:nvSpPr>
        <p:spPr>
          <a:xfrm>
            <a:off x="390637" y="186431"/>
            <a:ext cx="589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Bài 4: Cài đặt tiện ích hỗ trợ mở rộng Code.</a:t>
            </a:r>
          </a:p>
        </p:txBody>
      </p:sp>
    </p:spTree>
    <p:extLst>
      <p:ext uri="{BB962C8B-B14F-4D97-AF65-F5344CB8AC3E}">
        <p14:creationId xmlns:p14="http://schemas.microsoft.com/office/powerpoint/2010/main" val="1882462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238A-1B26-4E81-B203-B7BF4E68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795460"/>
          </a:xfrm>
        </p:spPr>
        <p:txBody>
          <a:bodyPr/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Code.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40" y="997704"/>
            <a:ext cx="8284760" cy="581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40" y="1921710"/>
            <a:ext cx="7687748" cy="43175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026B98-4C4A-4EDC-AA42-367918CEF3A0}"/>
              </a:ext>
            </a:extLst>
          </p:cNvPr>
          <p:cNvSpPr/>
          <p:nvPr/>
        </p:nvSpPr>
        <p:spPr>
          <a:xfrm>
            <a:off x="2441359" y="4296791"/>
            <a:ext cx="5344358" cy="92327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914C76-B4A9-4F33-A182-ABB1A22DE596}"/>
              </a:ext>
            </a:extLst>
          </p:cNvPr>
          <p:cNvCxnSpPr>
            <a:cxnSpLocks/>
          </p:cNvCxnSpPr>
          <p:nvPr/>
        </p:nvCxnSpPr>
        <p:spPr>
          <a:xfrm flipV="1">
            <a:off x="7492753" y="2920753"/>
            <a:ext cx="932156" cy="165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E4D731-08C2-485E-85AE-EBA33BAB8C2B}"/>
              </a:ext>
            </a:extLst>
          </p:cNvPr>
          <p:cNvSpPr txBox="1"/>
          <p:nvPr/>
        </p:nvSpPr>
        <p:spPr>
          <a:xfrm>
            <a:off x="8424909" y="2624007"/>
            <a:ext cx="327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Bật chế độ tự động định dạng.</a:t>
            </a:r>
          </a:p>
        </p:txBody>
      </p:sp>
    </p:spTree>
    <p:extLst>
      <p:ext uri="{BB962C8B-B14F-4D97-AF65-F5344CB8AC3E}">
        <p14:creationId xmlns:p14="http://schemas.microsoft.com/office/powerpoint/2010/main" val="328795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C69AEC-6BC8-4875-A253-8604C1B2A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3" y="1766658"/>
            <a:ext cx="9679939" cy="38731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82C524-56DA-4E76-9B5D-2F9994FF3967}"/>
              </a:ext>
            </a:extLst>
          </p:cNvPr>
          <p:cNvSpPr/>
          <p:nvPr/>
        </p:nvSpPr>
        <p:spPr>
          <a:xfrm>
            <a:off x="2317073" y="3240350"/>
            <a:ext cx="3169328" cy="532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93F64C-F345-4291-B794-447CF6536517}"/>
              </a:ext>
            </a:extLst>
          </p:cNvPr>
          <p:cNvCxnSpPr>
            <a:cxnSpLocks/>
          </p:cNvCxnSpPr>
          <p:nvPr/>
        </p:nvCxnSpPr>
        <p:spPr>
          <a:xfrm flipH="1" flipV="1">
            <a:off x="2405849" y="770593"/>
            <a:ext cx="248578" cy="246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FA1476-F6B3-4496-A0A4-27353B4A219E}"/>
              </a:ext>
            </a:extLst>
          </p:cNvPr>
          <p:cNvSpPr txBox="1"/>
          <p:nvPr/>
        </p:nvSpPr>
        <p:spPr>
          <a:xfrm>
            <a:off x="863934" y="585927"/>
            <a:ext cx="326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Cài đặt Pretier.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A2A92-28B8-4442-B7BD-2A81F99D822D}"/>
              </a:ext>
            </a:extLst>
          </p:cNvPr>
          <p:cNvSpPr txBox="1"/>
          <p:nvPr/>
        </p:nvSpPr>
        <p:spPr>
          <a:xfrm>
            <a:off x="484993" y="6312022"/>
            <a:ext cx="322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Ok, đã tự động định dạng lại.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16B6B0-A99C-447B-AC57-3E2265802AD0}"/>
              </a:ext>
            </a:extLst>
          </p:cNvPr>
          <p:cNvCxnSpPr>
            <a:cxnSpLocks/>
          </p:cNvCxnSpPr>
          <p:nvPr/>
        </p:nvCxnSpPr>
        <p:spPr>
          <a:xfrm flipH="1">
            <a:off x="2654428" y="5442012"/>
            <a:ext cx="186426" cy="870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254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865CAE-F067-4355-8455-5A45E0105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36" y="772719"/>
            <a:ext cx="7756308" cy="53125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BDB338-79EA-4DFD-A7E2-20F904A9ADD9}"/>
              </a:ext>
            </a:extLst>
          </p:cNvPr>
          <p:cNvSpPr txBox="1"/>
          <p:nvPr/>
        </p:nvSpPr>
        <p:spPr>
          <a:xfrm>
            <a:off x="535436" y="159797"/>
            <a:ext cx="246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Cài đặt tự động l</a:t>
            </a:r>
            <a:r>
              <a:rPr lang="vi-VN"/>
              <a:t>ư</a:t>
            </a:r>
            <a:r>
              <a:rPr lang="en-US"/>
              <a:t>u tệp.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90CE6A-4B83-4A5C-A1CC-B166D7F03A3B}"/>
              </a:ext>
            </a:extLst>
          </p:cNvPr>
          <p:cNvCxnSpPr>
            <a:cxnSpLocks/>
          </p:cNvCxnSpPr>
          <p:nvPr/>
        </p:nvCxnSpPr>
        <p:spPr>
          <a:xfrm flipV="1">
            <a:off x="7368466" y="3693110"/>
            <a:ext cx="1296140" cy="923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045F74F-DD2F-4464-932C-09B833CE0305}"/>
              </a:ext>
            </a:extLst>
          </p:cNvPr>
          <p:cNvSpPr txBox="1"/>
          <p:nvPr/>
        </p:nvSpPr>
        <p:spPr>
          <a:xfrm>
            <a:off x="8735627" y="3428999"/>
            <a:ext cx="314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Chọn chế độ OnFocusChange</a:t>
            </a:r>
          </a:p>
        </p:txBody>
      </p:sp>
    </p:spTree>
    <p:extLst>
      <p:ext uri="{BB962C8B-B14F-4D97-AF65-F5344CB8AC3E}">
        <p14:creationId xmlns:p14="http://schemas.microsoft.com/office/powerpoint/2010/main" val="809433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64" y="306963"/>
            <a:ext cx="10145955" cy="59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96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302</Words>
  <Application>Microsoft Office PowerPoint</Application>
  <PresentationFormat>Widescreen</PresentationFormat>
  <Paragraphs>33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Link Video học:</vt:lpstr>
      <vt:lpstr>PowerPoint Presentation</vt:lpstr>
      <vt:lpstr>PowerPoint Presentation</vt:lpstr>
      <vt:lpstr>Bài 3: SetupVisual Studio Code.</vt:lpstr>
      <vt:lpstr>PowerPoint Presentation</vt:lpstr>
      <vt:lpstr>Cài đặt tiện ích mở rộng để hỗ trợ Code.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5: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Thẻ body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Dang Van Doan</dc:creator>
  <cp:lastModifiedBy>Dang Van Doan</cp:lastModifiedBy>
  <cp:revision>57</cp:revision>
  <dcterms:created xsi:type="dcterms:W3CDTF">2024-11-02T08:28:11Z</dcterms:created>
  <dcterms:modified xsi:type="dcterms:W3CDTF">2024-11-04T10:18:02Z</dcterms:modified>
</cp:coreProperties>
</file>